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4a>
</file>

<file path=ppt/media/media10.m4a>
</file>

<file path=ppt/media/media11.m4a>
</file>

<file path=ppt/media/media12.mp4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7B8FB-1DC7-E04C-258D-7449D55EDD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F07BA1-B2FE-2249-44A2-0B4FC50EE8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F12FC-8275-A11E-227F-AEFEC4FB3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BCBC9-63E3-682E-023F-D6F31BF9E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AA707-D803-7923-A017-D648297E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9000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F74A0-3238-9C29-1E60-61001A7CD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276B2-5952-CB95-334F-A2B8D4995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B32E2-8BE0-4CA3-0698-1C61AED53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0B3E9-5FD8-F512-9830-CAE1B475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734FD-551A-AEC5-5FE6-A0B02B0AB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4943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E2E0FA-556D-734B-81AD-72E809FE6B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17763A-63A2-E43A-50A2-7A128BCA7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E7C03-2B25-600B-870A-D785C41C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70A34-7EE0-F5A6-8B80-D4FAEA1E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2F7F4-6C31-E1AA-A7A2-4F60C813B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830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B8DE-CD05-21C9-C264-CF1865C53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1F243-01EA-86A4-BE8F-0106EC533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B0055-76D0-306C-226E-F259A943E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A5A7A-B191-9EF4-402B-0729D7069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BE85E-1204-72B2-D8AA-4B187470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433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24EE8-EED1-61B3-34C2-81B1F3E06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E751D-5CA5-9B4D-C29E-761D7E3C4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411A6-0D83-B854-C07F-3108064F1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8D32D-FEA3-9CC6-81D0-EC5B7AF54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32395-D873-40F2-017F-44C84498B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9294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B4E7C-1AFB-246E-BD64-062707BB5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6E848-AF15-ED7D-3398-CC82185B17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265CEE-714D-CD62-E675-591E5401B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BBED3-225D-E428-16D8-4A9A2215E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369D8-4552-98C3-FF96-C7E9EB676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923FF-1EE0-D676-EFDE-C8A560035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4216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25E76-9E6E-6B83-55C8-41B79F220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F8A879-537C-DF9A-9616-E98235A40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FBB32-69FF-D629-C613-634A849BA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AC8BFB-7061-D135-3B53-66E91830DF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99C99F-4CE6-7666-0DCA-6C21A3D609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E0FB72-41A3-7EE7-0C5B-74D4F58B3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E5981D-020C-F6A1-37CA-1FB60D33B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8C584A-9B47-FCE2-5B1E-2885379A3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1911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9E98-EBC8-B998-32E7-74759732E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BDCD40-5895-A6FB-CD9C-37F8F82DE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49A753-2B41-7279-0000-C36EA4F0C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984C64-E62D-3419-E7DA-F9C5C3E91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4018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F6716E-31B5-772C-764F-92D3ABD1F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B28438-E96B-F28A-9142-C5E64390B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49DF6-0E6E-C595-BD49-E279B69A0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5185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F3C2-AF54-C4A2-AA27-0FFBFE0A1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18A2B-3C50-CCC9-E702-E8D1E0AEA3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9238E-5E22-6B73-3E92-F62BA9CA8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01952E-D730-AE93-ED5E-C31674AFD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79D65D-C6B0-1776-8B80-305E5E676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999468-B66E-1EFA-5F56-07640FCC4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8071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B774D-3B2B-C1DF-8F37-F683D5DC8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1ACC20-7272-AD41-9886-46A16AE5AF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A2B567-74F2-6A02-4D2F-575D0B4EDE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BE66B-0014-E20A-95FC-D5935F682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DB216-5440-B119-DE54-43F1C4A5F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E6082B-DFD8-1B5D-43AF-B3D1FD16E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0867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4DFB52-0C29-C95B-F367-AFC61F487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E946-345F-713A-B5C5-9707DA252D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DC60F-79EE-6AAD-4C7A-9937D0283C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F60C40-C229-4BE3-A235-31CB0BAA7B24}" type="datetimeFigureOut">
              <a:rPr lang="en-GB" smtClean="0"/>
              <a:t>16/11/2025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B58A8-CCE5-8379-7DFE-5C439544BE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AA2F5-446B-3780-C8BA-9535B8676B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7D15CC-8B28-4F0A-8CE1-B11309B706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929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3.m4a"/><Relationship Id="rId7" Type="http://schemas.openxmlformats.org/officeDocument/2006/relationships/image" Target="../media/image1.png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3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3EA5E-296F-68C7-52F5-3BC6186947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Deep Q-Learning Snake Agent in PyTorch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ABA265-4AE9-47FC-74E2-1933B9DD15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DTE-2502 — Neural Networks</a:t>
            </a:r>
            <a:br>
              <a:rPr lang="en-GB" dirty="0"/>
            </a:br>
            <a:r>
              <a:rPr lang="en-GB" dirty="0"/>
              <a:t>Graded Assignment 02</a:t>
            </a:r>
            <a:br>
              <a:rPr lang="en-GB" dirty="0"/>
            </a:br>
            <a:r>
              <a:rPr lang="en-GB" i="1" dirty="0"/>
              <a:t>Arghya Mukherjee</a:t>
            </a:r>
            <a:endParaRPr lang="en-GB" dirty="0"/>
          </a:p>
          <a:p>
            <a:endParaRPr lang="en-GB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F00CF35-AF75-8545-8389-93893A4239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3838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54"/>
    </mc:Choice>
    <mc:Fallback>
      <p:transition spd="slow" advTm="26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BE0C7D-021A-9744-8E6C-5BBB856CE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GB" sz="5400"/>
              <a:t>Training Results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E7E8F-96E5-6DD8-A8F3-6C9C13CD4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Aptos" panose="020B0004020202020204" pitchFamily="34" charset="0"/>
              </a:rPr>
              <a:t>Agent learned to survive ~120–150 frames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Aptos" panose="020B0004020202020204" pitchFamily="34" charset="0"/>
              </a:rPr>
              <a:t>Eats food reliably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Aptos" panose="020B0004020202020204" pitchFamily="34" charset="0"/>
              </a:rPr>
              <a:t>Avoids walls more often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Aptos" panose="020B0004020202020204" pitchFamily="34" charset="0"/>
              </a:rPr>
              <a:t>Stable Q-values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Aptos" panose="020B0004020202020204" pitchFamily="34" charset="0"/>
              </a:rPr>
              <a:t>Reward curve improves over time</a:t>
            </a:r>
            <a:endParaRPr lang="en-GB" sz="2200">
              <a:latin typeface="Aptos" panose="020B00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3FB532-465D-2464-C2C3-86755F0332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147" y="1296238"/>
            <a:ext cx="7938197" cy="453361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B50BCAF-F79B-EE40-AFD9-B8A378BD42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13397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69"/>
    </mc:Choice>
    <mc:Fallback>
      <p:transition spd="slow" advTm="25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4313-4C72-ED34-FBE0-1F996FC88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Model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04213-7445-6605-B39A-368EF8BC8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n-NO" dirty="0"/>
              <a:t> Saved in models/v17.1/:</a:t>
            </a:r>
          </a:p>
          <a:p>
            <a:pPr marL="0" indent="0">
              <a:buNone/>
            </a:pPr>
            <a:r>
              <a:rPr lang="en-GB" dirty="0"/>
              <a:t>model_200000.pth</a:t>
            </a:r>
          </a:p>
          <a:p>
            <a:pPr marL="0" indent="0">
              <a:buNone/>
            </a:pPr>
            <a:r>
              <a:rPr lang="en-GB" dirty="0"/>
              <a:t>model_200000_target.pth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B62E93C-1C2E-F441-F576-8D0F5B0421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93327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33"/>
    </mc:Choice>
    <mc:Fallback>
      <p:transition spd="slow" advTm="18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2582A3-65D0-90E4-FF61-EF6DC74D4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GB" sz="5000"/>
              <a:t>Gameplay Visualization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86E064-CCDF-E2A0-311E-0F8BDF057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/>
              <a:t>Used ffmpeg + matplotlib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/>
              <a:t>Output: MP4 video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/>
              <a:t>Shows predicted Q-values + score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/>
              <a:t>Demonstrates learned policy</a:t>
            </a:r>
          </a:p>
          <a:p>
            <a:pPr marL="0" indent="0">
              <a:buNone/>
            </a:pPr>
            <a:endParaRPr lang="en-GB" sz="2200"/>
          </a:p>
        </p:txBody>
      </p:sp>
      <p:pic>
        <p:nvPicPr>
          <p:cNvPr id="7" name="game_visual_v17.1_200000" descr="A graph with a red and green squares&#10;&#10;AI-generated content may be incorrect.">
            <a:hlinkClick r:id="" action="ppaction://media"/>
            <a:extLst>
              <a:ext uri="{FF2B5EF4-FFF2-40B4-BE49-F238E27FC236}">
                <a16:creationId xmlns:a16="http://schemas.microsoft.com/office/drawing/2014/main" id="{E4EB1FC5-320B-349A-FD2D-DB30C97667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6C956E8-9DA6-D1D9-A2B7-9619977415F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31831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80"/>
    </mc:Choice>
    <mc:Fallback>
      <p:transition spd="slow" advTm="31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9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409" objId="7"/>
        <p14:stopEvt time="13336" objId="7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C7AE8-8B57-2225-6164-E0FEBCEAD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Key Components Implemented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2E90F5-15FD-9939-2379-5B7A85EFE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 err="1"/>
              <a:t>PyTorch</a:t>
            </a:r>
            <a:r>
              <a:rPr lang="en-US" altLang="en-US" dirty="0"/>
              <a:t>-based Q-Network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/>
              <a:t>Custom replay buffer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/>
              <a:t>Updated training loop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/>
              <a:t>Visualization with </a:t>
            </a:r>
            <a:r>
              <a:rPr lang="en-US" altLang="en-US" dirty="0" err="1"/>
              <a:t>ffmpeg</a:t>
            </a:r>
            <a:endParaRPr lang="en-US" altLang="en-US" dirty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/>
              <a:t>Environment integration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/>
              <a:t>Model checkpointing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/>
              <a:t>Config system (JSON)</a:t>
            </a:r>
          </a:p>
          <a:p>
            <a:endParaRPr lang="en-GB" b="1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5489761-FB23-59CC-C112-C82DDAFA38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33476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39"/>
    </mc:Choice>
    <mc:Fallback>
      <p:transition spd="slow" advTm="23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8CDEE-E314-C4BD-88A6-70E9B95C2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Running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F2B17-F36A-4DBC-6C67-AC06200E1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n-NO" dirty="0"/>
              <a:t>Terminal commands:</a:t>
            </a:r>
            <a:br>
              <a:rPr lang="nn-NO" dirty="0"/>
            </a:br>
            <a:r>
              <a:rPr lang="nn-NO" dirty="0"/>
              <a:t>conda activate uitnn</a:t>
            </a:r>
            <a:br>
              <a:rPr lang="nn-NO" dirty="0"/>
            </a:br>
            <a:r>
              <a:rPr lang="nn-NO" dirty="0"/>
              <a:t>python training.py</a:t>
            </a:r>
            <a:br>
              <a:rPr lang="nn-NO" dirty="0"/>
            </a:br>
            <a:r>
              <a:rPr lang="nn-NO" dirty="0"/>
              <a:t>python game_visualization_torch.py</a:t>
            </a:r>
          </a:p>
          <a:p>
            <a:pPr marL="0" indent="0">
              <a:buNone/>
            </a:pPr>
            <a:r>
              <a:rPr lang="nn-NO" dirty="0"/>
              <a:t> </a:t>
            </a:r>
          </a:p>
          <a:p>
            <a:pPr marL="0" indent="0">
              <a:buNone/>
            </a:pPr>
            <a:r>
              <a:rPr lang="en-GB" dirty="0"/>
              <a:t>Dependencies:</a:t>
            </a:r>
          </a:p>
          <a:p>
            <a:r>
              <a:rPr lang="en-GB" dirty="0"/>
              <a:t>PyTorch</a:t>
            </a:r>
          </a:p>
          <a:p>
            <a:r>
              <a:rPr lang="en-GB" dirty="0"/>
              <a:t>NumPy</a:t>
            </a:r>
          </a:p>
          <a:p>
            <a:r>
              <a:rPr lang="en-GB" dirty="0"/>
              <a:t>Matplotlib</a:t>
            </a:r>
          </a:p>
          <a:p>
            <a:r>
              <a:rPr lang="en-GB" dirty="0" err="1"/>
              <a:t>ffmpeg</a:t>
            </a:r>
            <a:endParaRPr lang="en-GB" dirty="0"/>
          </a:p>
          <a:p>
            <a:pPr marL="0" indent="0">
              <a:buNone/>
            </a:pPr>
            <a:endParaRPr lang="nn-NO" dirty="0"/>
          </a:p>
          <a:p>
            <a:endParaRPr lang="en-GB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91C2CF4-5E1C-5264-1EB7-DE4A8AA0FF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66485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77"/>
    </mc:Choice>
    <mc:Fallback>
      <p:transition spd="slow" advTm="20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07659-5E0B-754C-0105-7E5396EE2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BE85A-656B-EAD8-8BAB-125752334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DQN implemented successfully in PyTorch</a:t>
            </a:r>
          </a:p>
          <a:p>
            <a:r>
              <a:rPr lang="en-GB" dirty="0"/>
              <a:t>Environment + training fully functional</a:t>
            </a:r>
          </a:p>
          <a:p>
            <a:r>
              <a:rPr lang="en-GB" dirty="0"/>
              <a:t>Agent learns meaningful behaviour</a:t>
            </a:r>
          </a:p>
          <a:p>
            <a:r>
              <a:rPr lang="en-GB" dirty="0"/>
              <a:t>Video + model provided</a:t>
            </a:r>
          </a:p>
          <a:p>
            <a:r>
              <a:rPr lang="en-GB" dirty="0"/>
              <a:t>All assignment requirements met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27E4EA1-F26A-AA31-9CF9-10E65A2058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52031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83"/>
    </mc:Choice>
    <mc:Fallback>
      <p:transition spd="slow" advTm="24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60E87-041D-79F3-49BD-C7896793F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Assignment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B9673-AD6C-C3A1-55B1-3D2339CC4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Rewrite DQN agent in PyTorch</a:t>
            </a:r>
          </a:p>
          <a:p>
            <a:r>
              <a:rPr lang="en-GB" dirty="0"/>
              <a:t>Keep environment nearly unchanged</a:t>
            </a:r>
          </a:p>
          <a:p>
            <a:r>
              <a:rPr lang="en-GB" dirty="0"/>
              <a:t>Train the agent using Q-learning</a:t>
            </a:r>
          </a:p>
          <a:p>
            <a:r>
              <a:rPr lang="en-GB" dirty="0"/>
              <a:t>Visualize gameplay with a video</a:t>
            </a:r>
          </a:p>
          <a:p>
            <a:r>
              <a:rPr lang="en-GB" dirty="0"/>
              <a:t>Submit GitHub repo + model + video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DDBE8C4-079E-5E45-C608-F427053B6B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2279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79"/>
    </mc:Choice>
    <mc:Fallback>
      <p:transition spd="slow" advTm="26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460A-66B1-4038-BFB5-8C1B97C39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 of Project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E40C6-59E3-89F9-0B82-8A00AF668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Understand provided Snake RL framework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Redesign learning component using </a:t>
            </a:r>
            <a:r>
              <a:rPr lang="en-US" altLang="en-US" dirty="0" err="1">
                <a:latin typeface="Aptos" panose="020B0004020202020204" pitchFamily="34" charset="0"/>
              </a:rPr>
              <a:t>PyTorch</a:t>
            </a:r>
            <a:endParaRPr lang="en-US" altLang="en-US" dirty="0">
              <a:latin typeface="Aptos" panose="020B00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Ensure compatibility with existing environment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Train + validate learning behavior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Provide reproducible code, model, and visual output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D2A830D-4FE8-1EF0-D6C3-B158050A4E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67714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64"/>
    </mc:Choice>
    <mc:Fallback>
      <p:transition spd="slow" advTm="244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CB3B6-AA9D-8D40-B6B5-EB19A4828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Environment (</a:t>
            </a:r>
            <a:r>
              <a:rPr lang="en-GB" dirty="0" err="1"/>
              <a:t>SnakeNumpy</a:t>
            </a:r>
            <a:r>
              <a:rPr lang="en-GB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2929B-7ADA-937B-D407-94A55B8D9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Board: 10×10 grid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State shape: (1, H, W, frames)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2-frame stack for motion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Actions: UP / DOWN / LEFT / RIGHT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Rewards:</a:t>
            </a:r>
            <a:br>
              <a:rPr lang="en-US" altLang="en-US" dirty="0">
                <a:latin typeface="Aptos" panose="020B0004020202020204" pitchFamily="34" charset="0"/>
              </a:rPr>
            </a:br>
            <a:r>
              <a:rPr lang="en-US" altLang="en-US" dirty="0">
                <a:latin typeface="Aptos" panose="020B0004020202020204" pitchFamily="34" charset="0"/>
              </a:rPr>
              <a:t>+10 food</a:t>
            </a:r>
            <a:br>
              <a:rPr lang="en-US" altLang="en-US" dirty="0">
                <a:latin typeface="Aptos" panose="020B0004020202020204" pitchFamily="34" charset="0"/>
              </a:rPr>
            </a:br>
            <a:r>
              <a:rPr lang="en-US" altLang="en-US" dirty="0">
                <a:latin typeface="Aptos" panose="020B0004020202020204" pitchFamily="34" charset="0"/>
              </a:rPr>
              <a:t>−1 death</a:t>
            </a:r>
            <a:br>
              <a:rPr lang="en-US" altLang="en-US" dirty="0">
                <a:latin typeface="Aptos" panose="020B0004020202020204" pitchFamily="34" charset="0"/>
              </a:rPr>
            </a:br>
            <a:r>
              <a:rPr lang="en-US" altLang="en-US" dirty="0">
                <a:latin typeface="Aptos" panose="020B0004020202020204" pitchFamily="34" charset="0"/>
              </a:rPr>
              <a:t>small step penalty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2342015-F4A4-89FC-E83C-6DC0E8EF20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56002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33"/>
    </mc:Choice>
    <mc:Fallback>
      <p:transition spd="slow" advTm="27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37BCE-BA58-318C-24AE-BDE69B4F5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PyTorch Q-Network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665E4-06BD-9C1D-5A3A-0C410A1013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CNN feature extractor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 err="1">
                <a:latin typeface="Aptos" panose="020B0004020202020204" pitchFamily="34" charset="0"/>
              </a:rPr>
              <a:t>ReLU</a:t>
            </a:r>
            <a:r>
              <a:rPr lang="en-US" altLang="en-US" dirty="0">
                <a:latin typeface="Aptos" panose="020B0004020202020204" pitchFamily="34" charset="0"/>
              </a:rPr>
              <a:t> activations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Flatten → 2 fully-connected layers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Output: Q-values for each action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Optimizer: Adam (</a:t>
            </a:r>
            <a:r>
              <a:rPr lang="en-US" altLang="en-US" dirty="0" err="1">
                <a:latin typeface="Aptos" panose="020B0004020202020204" pitchFamily="34" charset="0"/>
              </a:rPr>
              <a:t>lr</a:t>
            </a:r>
            <a:r>
              <a:rPr lang="en-US" altLang="en-US" dirty="0">
                <a:latin typeface="Aptos" panose="020B0004020202020204" pitchFamily="34" charset="0"/>
              </a:rPr>
              <a:t> = 5e-4)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Loss: MSE</a:t>
            </a:r>
          </a:p>
          <a:p>
            <a:endParaRPr lang="en-GB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BCA8093-FFF4-4AC1-DB7C-F38C1EC28A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12448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51"/>
    </mc:Choice>
    <mc:Fallback>
      <p:transition spd="slow" advTm="26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8F276-6AA0-8901-3DBE-ED639368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Replay Buffer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0B33D-6743-0B10-ED76-503F89A6C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Stores transitions:</a:t>
            </a:r>
          </a:p>
          <a:p>
            <a:r>
              <a:rPr lang="en-GB" dirty="0"/>
              <a:t>state</a:t>
            </a:r>
          </a:p>
          <a:p>
            <a:r>
              <a:rPr lang="en-GB" dirty="0"/>
              <a:t>action</a:t>
            </a:r>
          </a:p>
          <a:p>
            <a:r>
              <a:rPr lang="en-GB" dirty="0"/>
              <a:t>reward</a:t>
            </a:r>
          </a:p>
          <a:p>
            <a:r>
              <a:rPr lang="en-GB" dirty="0" err="1"/>
              <a:t>next_state</a:t>
            </a:r>
            <a:endParaRPr lang="en-GB" dirty="0"/>
          </a:p>
          <a:p>
            <a:r>
              <a:rPr lang="en-GB" dirty="0"/>
              <a:t>done</a:t>
            </a:r>
          </a:p>
          <a:p>
            <a:pPr marL="0" indent="0">
              <a:buNone/>
            </a:pPr>
            <a:r>
              <a:rPr lang="en-GB" dirty="0"/>
              <a:t>Batch size: 64</a:t>
            </a:r>
            <a:br>
              <a:rPr lang="en-GB" dirty="0"/>
            </a:br>
            <a:r>
              <a:rPr lang="en-GB" dirty="0"/>
              <a:t>Capacity: 60,000 samples</a:t>
            </a:r>
            <a:br>
              <a:rPr lang="en-GB" dirty="0"/>
            </a:br>
            <a:r>
              <a:rPr lang="en-GB" dirty="0"/>
              <a:t>Random sampling to break correlation</a:t>
            </a:r>
          </a:p>
          <a:p>
            <a:pPr marL="0" indent="0">
              <a:buNone/>
            </a:pPr>
            <a:endParaRPr lang="nn-NO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E478E3E4-E119-17BC-D9C9-B6ED91DBF3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07131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46"/>
    </mc:Choice>
    <mc:Fallback>
      <p:transition spd="slow" advTm="27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95508-5CB6-56F0-DBA3-06CD28151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Training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BE4BD-1BD3-BF37-CF2D-141069A7C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For each iteration:</a:t>
            </a:r>
          </a:p>
          <a:p>
            <a:r>
              <a:rPr lang="en-GB" dirty="0"/>
              <a:t>Play frames (</a:t>
            </a:r>
            <a:r>
              <a:rPr lang="en-GB" dirty="0" err="1"/>
              <a:t>SnakeNumpy</a:t>
            </a:r>
            <a:r>
              <a:rPr lang="en-GB" dirty="0"/>
              <a:t>)</a:t>
            </a:r>
          </a:p>
          <a:p>
            <a:r>
              <a:rPr lang="en-GB" dirty="0"/>
              <a:t>Store transitions in buffer</a:t>
            </a:r>
          </a:p>
          <a:p>
            <a:r>
              <a:rPr lang="en-GB" dirty="0"/>
              <a:t>Sample minibatch</a:t>
            </a:r>
          </a:p>
          <a:p>
            <a:r>
              <a:rPr lang="en-GB" dirty="0"/>
              <a:t>Compute target Q-values</a:t>
            </a:r>
          </a:p>
          <a:p>
            <a:r>
              <a:rPr lang="en-GB" dirty="0"/>
              <a:t>Update online network</a:t>
            </a:r>
          </a:p>
          <a:p>
            <a:r>
              <a:rPr lang="en-GB" dirty="0"/>
              <a:t>Sync target network periodically</a:t>
            </a:r>
          </a:p>
          <a:p>
            <a:pPr marL="0" indent="0">
              <a:buNone/>
            </a:pPr>
            <a:endParaRPr lang="nn-NO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8A74B47-5BE0-9149-FF91-2D1D1A5BC5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48213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99"/>
    </mc:Choice>
    <mc:Fallback>
      <p:transition spd="slow" advTm="24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4F69D-39FD-CCB0-65CE-C5FC2222F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Hyperparameters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B0475-C0EF-F866-0EB6-856136890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Gamma: 0.99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Learning rate: 5e-4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Buffer size: 60k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Target update: periodic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Frames: 2 stacked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ptos" panose="020B0004020202020204" pitchFamily="34" charset="0"/>
              </a:rPr>
              <a:t>Training iterations: 200,000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610CC2D-6885-7CBF-38B1-A1BD7E5A3D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72915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13"/>
    </mc:Choice>
    <mc:Fallback>
      <p:transition spd="slow" advTm="26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20DD-3F78-6E69-0FD6-A6DC4CFED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Code Changes Required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0891F-F290-145A-FE9B-B0A614C78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Major modifications:</a:t>
            </a:r>
          </a:p>
          <a:p>
            <a:r>
              <a:rPr lang="en-GB" dirty="0"/>
              <a:t>Replaced TensorFlow model → PyTorch</a:t>
            </a:r>
            <a:r>
              <a:rPr lang="en-GB" b="1" dirty="0"/>
              <a:t> </a:t>
            </a:r>
            <a:r>
              <a:rPr lang="en-GB" dirty="0"/>
              <a:t>DQN</a:t>
            </a:r>
          </a:p>
          <a:p>
            <a:r>
              <a:rPr lang="en-GB" dirty="0"/>
              <a:t>Updated training.py</a:t>
            </a:r>
          </a:p>
          <a:p>
            <a:r>
              <a:rPr lang="en-GB" dirty="0"/>
              <a:t>Updated </a:t>
            </a:r>
            <a:r>
              <a:rPr lang="en-GB" dirty="0" err="1"/>
              <a:t>visualize_game</a:t>
            </a:r>
            <a:r>
              <a:rPr lang="en-GB" dirty="0"/>
              <a:t> for </a:t>
            </a:r>
            <a:r>
              <a:rPr lang="en-GB" dirty="0" err="1"/>
              <a:t>SnakeNumpy</a:t>
            </a:r>
            <a:endParaRPr lang="en-GB" dirty="0"/>
          </a:p>
          <a:p>
            <a:r>
              <a:rPr lang="en-GB" dirty="0"/>
              <a:t>Fixed replay buffer indexing</a:t>
            </a:r>
          </a:p>
          <a:p>
            <a:r>
              <a:rPr lang="en-GB" dirty="0"/>
              <a:t>Fixed action selection</a:t>
            </a:r>
          </a:p>
          <a:p>
            <a:r>
              <a:rPr lang="en-GB" dirty="0"/>
              <a:t>Added model saving (.</a:t>
            </a:r>
            <a:r>
              <a:rPr lang="en-GB" dirty="0" err="1"/>
              <a:t>pth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nn-NO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9A9D991-3762-E3F0-6DD3-81D58AD7E6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53415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34"/>
    </mc:Choice>
    <mc:Fallback>
      <p:transition spd="slow" advTm="26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</TotalTime>
  <Words>407</Words>
  <Application>Microsoft Office PowerPoint</Application>
  <PresentationFormat>Widescreen</PresentationFormat>
  <Paragraphs>95</Paragraphs>
  <Slides>15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Deep Q-Learning Snake Agent in PyTorch</vt:lpstr>
      <vt:lpstr>Assignment Requirements</vt:lpstr>
      <vt:lpstr>Overview of Project Tasks</vt:lpstr>
      <vt:lpstr>Environment (SnakeNumpy)</vt:lpstr>
      <vt:lpstr>PyTorch Q-Network Architecture</vt:lpstr>
      <vt:lpstr>Replay Buffer</vt:lpstr>
      <vt:lpstr>Training Logic</vt:lpstr>
      <vt:lpstr>Hyperparameters</vt:lpstr>
      <vt:lpstr>Code Changes Required</vt:lpstr>
      <vt:lpstr>Training Results</vt:lpstr>
      <vt:lpstr>Model Files</vt:lpstr>
      <vt:lpstr>Gameplay Visualization</vt:lpstr>
      <vt:lpstr>Key Components Implemented</vt:lpstr>
      <vt:lpstr>Running the Project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Arghya Mukherjee</dc:creator>
  <cp:lastModifiedBy>Arghya Mukherjee</cp:lastModifiedBy>
  <cp:revision>1</cp:revision>
  <dcterms:created xsi:type="dcterms:W3CDTF">2025-11-16T22:51:36Z</dcterms:created>
  <dcterms:modified xsi:type="dcterms:W3CDTF">2025-11-17T20:06:41Z</dcterms:modified>
</cp:coreProperties>
</file>

<file path=docProps/thumbnail.jpeg>
</file>